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150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088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88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290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0286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38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134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634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703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3477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3645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1513A-E3C3-4773-9494-B72500BF2BBD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C371E-31CC-498D-91CC-CB752A2DFD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0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Sociaal werk 2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Stoornis/beperkingen</a:t>
            </a:r>
          </a:p>
          <a:p>
            <a:r>
              <a:rPr lang="nl-NL" dirty="0"/>
              <a:t>Stoornissen Thema 10 les 5</a:t>
            </a:r>
          </a:p>
        </p:txBody>
      </p:sp>
    </p:spTree>
    <p:extLst>
      <p:ext uri="{BB962C8B-B14F-4D97-AF65-F5344CB8AC3E}">
        <p14:creationId xmlns:p14="http://schemas.microsoft.com/office/powerpoint/2010/main" val="910123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cap="all" dirty="0"/>
              <a:t>Antisociale persoonlijkheidsstoornis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Deze persoonlijkheidsstoornis wordt gekenmerkt door antisociaal gedrag en impulsiviteit. </a:t>
            </a:r>
          </a:p>
          <a:p>
            <a:r>
              <a:rPr lang="nl-NL" dirty="0"/>
              <a:t>Er is vaak sprake van een gebrek aan inlevingsvermogen waardoor de betrokkene, zeker in combinatie met impulsiviteit, vaak in conflictsituaties terechtkomt. </a:t>
            </a:r>
          </a:p>
          <a:p>
            <a:r>
              <a:rPr lang="nl-NL" dirty="0"/>
              <a:t>De betrokkene liegt vaak en toont niet of nauwelijks berouw of schuldgevoel.</a:t>
            </a:r>
          </a:p>
        </p:txBody>
      </p:sp>
    </p:spTree>
    <p:extLst>
      <p:ext uri="{BB962C8B-B14F-4D97-AF65-F5344CB8AC3E}">
        <p14:creationId xmlns:p14="http://schemas.microsoft.com/office/powerpoint/2010/main" val="1501173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cap="all" dirty="0"/>
              <a:t>Borderline</a:t>
            </a:r>
            <a:br>
              <a:rPr lang="nl-NL" b="1" cap="all" dirty="0"/>
            </a:br>
            <a:r>
              <a:rPr lang="nl-NL" b="1" cap="all" dirty="0"/>
              <a:t>persoonlijkheidsstoornis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borderlinepersoonlijkheidsstoornis wordt gekenmerkt door een combinatie van emotionele instabiliteit, </a:t>
            </a:r>
          </a:p>
          <a:p>
            <a:endParaRPr lang="nl-NL" dirty="0"/>
          </a:p>
          <a:p>
            <a:r>
              <a:rPr lang="nl-NL" dirty="0"/>
              <a:t>impulsieve gedragingen </a:t>
            </a:r>
          </a:p>
          <a:p>
            <a:endParaRPr lang="nl-NL" dirty="0"/>
          </a:p>
          <a:p>
            <a:r>
              <a:rPr lang="nl-NL" dirty="0"/>
              <a:t>interpersoonlijke problemen</a:t>
            </a:r>
          </a:p>
          <a:p>
            <a:endParaRPr lang="nl-NL" dirty="0"/>
          </a:p>
          <a:p>
            <a:r>
              <a:rPr lang="nl-NL" dirty="0"/>
              <a:t>identiteitsproblemen.</a:t>
            </a:r>
          </a:p>
        </p:txBody>
      </p:sp>
    </p:spTree>
    <p:extLst>
      <p:ext uri="{BB962C8B-B14F-4D97-AF65-F5344CB8AC3E}">
        <p14:creationId xmlns:p14="http://schemas.microsoft.com/office/powerpoint/2010/main" val="2621762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cap="all" dirty="0"/>
              <a:t>Theatrale persoonlijkheidsstoornis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Bij de theatrale persoonlijkheidsstoornis is er sprake van overdreven emotionele expressie en zoeken naar aandacht.</a:t>
            </a:r>
          </a:p>
          <a:p>
            <a:r>
              <a:rPr lang="nl-NL" dirty="0"/>
              <a:t>Als betrokkenen naar hun oordeel te weinig aandacht krijgen kunnen ze onzeker, kwaad of depressief worden. </a:t>
            </a:r>
          </a:p>
          <a:p>
            <a:r>
              <a:rPr lang="nl-NL" dirty="0"/>
              <a:t>Het naar aandacht zoeken gaat vaak gepaard met ongepast flirtgedrag en het maken van seksuele avances. </a:t>
            </a:r>
          </a:p>
          <a:p>
            <a:r>
              <a:rPr lang="nl-NL" dirty="0"/>
              <a:t>De emotionele uitingen zijn vaak overdreven en sterker dan in de betreffende situatie wordt verwacht</a:t>
            </a:r>
          </a:p>
        </p:txBody>
      </p:sp>
    </p:spTree>
    <p:extLst>
      <p:ext uri="{BB962C8B-B14F-4D97-AF65-F5344CB8AC3E}">
        <p14:creationId xmlns:p14="http://schemas.microsoft.com/office/powerpoint/2010/main" val="489978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cap="all" dirty="0"/>
              <a:t>Narcistische persoonlijkheidsstoornis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Kenmerken van deze persoonlijkheidsstoornis zijn een </a:t>
            </a:r>
          </a:p>
          <a:p>
            <a:endParaRPr lang="nl-NL" dirty="0"/>
          </a:p>
          <a:p>
            <a:r>
              <a:rPr lang="nl-NL" dirty="0"/>
              <a:t>overdreven gevoel van eigenwaarde en </a:t>
            </a:r>
          </a:p>
          <a:p>
            <a:r>
              <a:rPr lang="nl-NL" dirty="0"/>
              <a:t>de sterke behoefte om door anderen bewonderd te worden. </a:t>
            </a:r>
          </a:p>
          <a:p>
            <a:r>
              <a:rPr lang="nl-NL" dirty="0"/>
              <a:t>Verder kan de betrokkene zich moeilijk inleven in anderen</a:t>
            </a:r>
          </a:p>
        </p:txBody>
      </p:sp>
    </p:spTree>
    <p:extLst>
      <p:ext uri="{BB962C8B-B14F-4D97-AF65-F5344CB8AC3E}">
        <p14:creationId xmlns:p14="http://schemas.microsoft.com/office/powerpoint/2010/main" val="1228903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cap="all" dirty="0"/>
              <a:t>Ontwijkende persoonlijkheidsstoornis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Deze patiënten gaan, hoewel ze er wel degelijk behoefte aan hebben, sociale contacten uit de weg uit angst voor afwijzing. </a:t>
            </a:r>
          </a:p>
          <a:p>
            <a:r>
              <a:rPr lang="nl-NL" dirty="0"/>
              <a:t>Hierdoor maken ze een erg verlegen en geremde indruk en zijn zij bang ‘er niet bij te horen'. </a:t>
            </a:r>
          </a:p>
          <a:p>
            <a:r>
              <a:rPr lang="nl-NL" dirty="0"/>
              <a:t>Verder kunnen ze zich schamen voor innerlijke en/of uiterlijke tekortkomingen, die in hun beleving sterk uitvergroot zijn. </a:t>
            </a:r>
          </a:p>
        </p:txBody>
      </p:sp>
    </p:spTree>
    <p:extLst>
      <p:ext uri="{BB962C8B-B14F-4D97-AF65-F5344CB8AC3E}">
        <p14:creationId xmlns:p14="http://schemas.microsoft.com/office/powerpoint/2010/main" val="2676652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cap="all" dirty="0"/>
              <a:t>Afhankelijke persoonlijkheidsstoornis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Patiënten met deze persoonlijkheidsstoornis zien zichzelf vaak als </a:t>
            </a:r>
          </a:p>
          <a:p>
            <a:endParaRPr lang="nl-NL" dirty="0"/>
          </a:p>
          <a:p>
            <a:r>
              <a:rPr lang="nl-NL" dirty="0"/>
              <a:t>hulpeloos en hebben een laag gevoel van eigenwaarde.</a:t>
            </a:r>
          </a:p>
          <a:p>
            <a:endParaRPr lang="nl-NL" dirty="0"/>
          </a:p>
          <a:p>
            <a:r>
              <a:rPr lang="nl-NL" dirty="0"/>
              <a:t>Ze vertonen een overmatige afhankelijkheid van anderen en zien ingrijpen van deze anderen dan ook vaak als de oplossing van hun probleem. </a:t>
            </a:r>
          </a:p>
          <a:p>
            <a:endParaRPr lang="nl-NL" dirty="0"/>
          </a:p>
          <a:p>
            <a:r>
              <a:rPr lang="nl-NL" dirty="0"/>
              <a:t>Ze doen ook enorm hun best om het anderen naar hun zin te maken</a:t>
            </a:r>
          </a:p>
        </p:txBody>
      </p:sp>
    </p:spTree>
    <p:extLst>
      <p:ext uri="{BB962C8B-B14F-4D97-AF65-F5344CB8AC3E}">
        <p14:creationId xmlns:p14="http://schemas.microsoft.com/office/powerpoint/2010/main" val="2982870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Obsessieve compulsieve persoonlijkheidsstoornis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Patiënten met deze stoornis, ook wel dwangmatige persoonlijkheidsstoornis genoemd, </a:t>
            </a:r>
          </a:p>
          <a:p>
            <a:endParaRPr lang="nl-NL" dirty="0"/>
          </a:p>
          <a:p>
            <a:r>
              <a:rPr lang="nl-NL" dirty="0"/>
              <a:t>zijn zeer perfectionistisch en ordelijk ingesteld. </a:t>
            </a:r>
          </a:p>
          <a:p>
            <a:endParaRPr lang="nl-NL" dirty="0"/>
          </a:p>
          <a:p>
            <a:r>
              <a:rPr lang="nl-NL" dirty="0"/>
              <a:t>Handelingen en opvattingen worden vaak als volledig goed of volledig fout gezien. </a:t>
            </a:r>
          </a:p>
          <a:p>
            <a:endParaRPr lang="nl-NL" dirty="0"/>
          </a:p>
          <a:p>
            <a:r>
              <a:rPr lang="nl-NL" dirty="0"/>
              <a:t>Ze zijn doorgaans weinig flexibel en niet geneigd tot zelfkritiek</a:t>
            </a:r>
          </a:p>
        </p:txBody>
      </p:sp>
    </p:spTree>
    <p:extLst>
      <p:ext uri="{BB962C8B-B14F-4D97-AF65-F5344CB8AC3E}">
        <p14:creationId xmlns:p14="http://schemas.microsoft.com/office/powerpoint/2010/main" val="2646367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Per persoonlijkheidsstoornis schrijf je een paar kernmerken op van deze van de stoornis. </a:t>
            </a:r>
          </a:p>
          <a:p>
            <a:r>
              <a:rPr lang="nl-NL" dirty="0"/>
              <a:t>Let op! Je beschrijft alleen de verschillen.</a:t>
            </a:r>
          </a:p>
          <a:p>
            <a:endParaRPr lang="nl-NL" dirty="0"/>
          </a:p>
          <a:p>
            <a:r>
              <a:rPr lang="nl-NL" dirty="0"/>
              <a:t>En waar val </a:t>
            </a:r>
            <a:r>
              <a:rPr lang="nl-NL"/>
              <a:t>jij onder.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421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Persoonlijkheidsstoornissen…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5370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/>
          <a:lstStyle/>
          <a:p>
            <a:r>
              <a:rPr lang="nl-NL" dirty="0"/>
              <a:t>Definitie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DSM-IV-criteria waaraan voldaan moet worden om tot de diagnose persoonlijkheidsstoornis te komen zijn weergegeven in de tabel.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Definitie 2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A   Een duurzaam patroon van innerlijke ervaringen en gedragingen die duidelijk binnen de cultuur van betrokkene afwijken van de verwachtingen.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Dit patroon wordt zichtbaar op twee (of meer) van de volgende terreinen: </a:t>
            </a:r>
          </a:p>
          <a:p>
            <a:pPr marL="0" indent="0">
              <a:buNone/>
            </a:pPr>
            <a:r>
              <a:rPr lang="nl-NL" dirty="0"/>
              <a:t>     	• cognities (dat wil zeggen de wijze van waarnemen en interpreteren van 	zichzelf, anderen en gebeurtenissen) </a:t>
            </a:r>
          </a:p>
          <a:p>
            <a:pPr marL="0" indent="0">
              <a:buNone/>
            </a:pPr>
            <a:r>
              <a:rPr lang="nl-NL" dirty="0"/>
              <a:t>    	• affecten (dat wil zeggen de draagwijdte, intensiteit, labiliteit en de 		adequaatheid van de emotionele reacties) </a:t>
            </a:r>
          </a:p>
          <a:p>
            <a:pPr marL="0" indent="0">
              <a:buNone/>
            </a:pPr>
            <a:r>
              <a:rPr lang="nl-NL" dirty="0"/>
              <a:t>   	• functioneren in het contact met anderen </a:t>
            </a:r>
          </a:p>
          <a:p>
            <a:pPr marL="0" indent="0">
              <a:buNone/>
            </a:pPr>
            <a:r>
              <a:rPr lang="nl-NL" dirty="0"/>
              <a:t>     	• beheersing van de impulsen.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0181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Definitie 3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B   Het duurzame patroon is star en uit zich op een breed terrein van persoonlijke en sociale situaties.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C   Het duurzame patroon veroorzaakt in significante mate lijden of beperkingen in het sociaal en beroepsmatig functioneren of het functioneren op andere belangrijke terreinen.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D   Het patroon is stabiel en van lange duur en het begin kan worden teruggevoerd naar ten minste de adolescentie of de vroege volwassenheid.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9527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Definitie 4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   Het duurzame patroon is niet eerder toe te schrijven aan een uiting of de consequentie van een andere psychische stoornis.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F   Het duurzame patroon is niet het gevolg van de directe fysiologische effecten van een middel (bv. drug, geneesmiddel) of een somatische aandoening (bv. schedeltrauma).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00090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cap="all" dirty="0"/>
              <a:t>Paranoïde persoonlijkheidsstoornis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Het essentiële kenmerk van een paranoïde persoonlijkheidsstoornis is een diepgaand wantrouwen en achterdocht ten opzichte van anderen, waardoor de motieven van anderen als kwaadwillig worden geïnterpreteerd.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b="1" cap="all" dirty="0"/>
          </a:p>
        </p:txBody>
      </p:sp>
    </p:spTree>
    <p:extLst>
      <p:ext uri="{BB962C8B-B14F-4D97-AF65-F5344CB8AC3E}">
        <p14:creationId xmlns:p14="http://schemas.microsoft.com/office/powerpoint/2010/main" val="2780806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cap="all" dirty="0"/>
              <a:t>Schizoïde persoonlijkheidsstoornis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schizoïde persoonlijkheidsstoornis wordt doorgaans gekenmerkt door een gebrek aan interesse in sociale contacten, wat resulteert in verregaande afstandelijkheid in relaties met familie en vrienden. </a:t>
            </a:r>
          </a:p>
          <a:p>
            <a:r>
              <a:rPr lang="nl-NL" dirty="0"/>
              <a:t>Mensen met deze persoonlijkheidsstoornis hebben de neiging hun leven alleen te leiden. Verder is sprake van een emotionele kilte bij deze mensen.</a:t>
            </a:r>
          </a:p>
        </p:txBody>
      </p:sp>
    </p:spTree>
    <p:extLst>
      <p:ext uri="{BB962C8B-B14F-4D97-AF65-F5344CB8AC3E}">
        <p14:creationId xmlns:p14="http://schemas.microsoft.com/office/powerpoint/2010/main" val="1350649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cap="all" dirty="0"/>
              <a:t>Schizo typische persoonlijkheidsstoornis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Deze persoonlijkheidsstoornis uit zich voornamelijk in een patroon van sociale en intermenselijke beperkingen, </a:t>
            </a:r>
          </a:p>
          <a:p>
            <a:pPr marL="0" indent="0">
              <a:buNone/>
            </a:pPr>
            <a:r>
              <a:rPr lang="nl-NL" dirty="0"/>
              <a:t>	samengaand met een gevoel van ongemak in intieme relaties, </a:t>
            </a:r>
          </a:p>
          <a:p>
            <a:pPr marL="0" indent="0">
              <a:buNone/>
            </a:pPr>
            <a:r>
              <a:rPr lang="nl-NL" dirty="0"/>
              <a:t>	waardoor er een verminderd vermogen bestaat tot het aangaan van intieme 	relaties.</a:t>
            </a:r>
          </a:p>
        </p:txBody>
      </p:sp>
    </p:spTree>
    <p:extLst>
      <p:ext uri="{BB962C8B-B14F-4D97-AF65-F5344CB8AC3E}">
        <p14:creationId xmlns:p14="http://schemas.microsoft.com/office/powerpoint/2010/main" val="372401365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554</Words>
  <Application>Microsoft Office PowerPoint</Application>
  <PresentationFormat>Breedbeeld</PresentationFormat>
  <Paragraphs>82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Kantoorthema</vt:lpstr>
      <vt:lpstr>Sociaal werk 2</vt:lpstr>
      <vt:lpstr>Persoonlijkheidsstoornissen…</vt:lpstr>
      <vt:lpstr>Definitie</vt:lpstr>
      <vt:lpstr>Definitie 2</vt:lpstr>
      <vt:lpstr>Definitie 3</vt:lpstr>
      <vt:lpstr>Definitie 4</vt:lpstr>
      <vt:lpstr>Paranoïde persoonlijkheidsstoornis </vt:lpstr>
      <vt:lpstr>Schizoïde persoonlijkheidsstoornis </vt:lpstr>
      <vt:lpstr>Schizo typische persoonlijkheidsstoornis </vt:lpstr>
      <vt:lpstr>Antisociale persoonlijkheidsstoornis </vt:lpstr>
      <vt:lpstr>Borderline persoonlijkheidsstoornis </vt:lpstr>
      <vt:lpstr>Theatrale persoonlijkheidsstoornis </vt:lpstr>
      <vt:lpstr>Narcistische persoonlijkheidsstoornis </vt:lpstr>
      <vt:lpstr>Ontwijkende persoonlijkheidsstoornis </vt:lpstr>
      <vt:lpstr>Afhankelijke persoonlijkheidsstoornis </vt:lpstr>
      <vt:lpstr>Obsessieve compulsieve persoonlijkheidsstoornis </vt:lpstr>
      <vt:lpstr>Opdracht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Koen Steinhauer</dc:creator>
  <cp:lastModifiedBy>Koen Steinhauer</cp:lastModifiedBy>
  <cp:revision>2</cp:revision>
  <dcterms:created xsi:type="dcterms:W3CDTF">2017-06-30T08:23:48Z</dcterms:created>
  <dcterms:modified xsi:type="dcterms:W3CDTF">2017-06-30T08:46:31Z</dcterms:modified>
</cp:coreProperties>
</file>